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2" r:id="rId21"/>
    <p:sldId id="275" r:id="rId2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D6207-054C-46DE-A870-7D9FB89FB64F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14B6C-A052-4951-961D-2A62F4195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0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14B6C-A052-4951-961D-2A62F4195D0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62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84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26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9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9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75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38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52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43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55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76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43B4-11B1-44F4-A94E-69DA73434250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1256-BC43-451B-B461-0F406F7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6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" y="361950"/>
            <a:ext cx="772668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" y="30480"/>
            <a:ext cx="7947660" cy="679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" y="422910"/>
            <a:ext cx="7840980" cy="601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799288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12" y="0"/>
            <a:ext cx="71475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" y="727710"/>
            <a:ext cx="7726680" cy="540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" y="1112520"/>
            <a:ext cx="8145780" cy="463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40030"/>
            <a:ext cx="8001000" cy="637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15240"/>
            <a:ext cx="7658100" cy="682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" y="114300"/>
            <a:ext cx="784098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" y="323850"/>
            <a:ext cx="794766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0020"/>
            <a:ext cx="7399020" cy="653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21920"/>
            <a:ext cx="7559040" cy="661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69" y="0"/>
            <a:ext cx="78096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" y="260648"/>
            <a:ext cx="778002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981075"/>
            <a:ext cx="74009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" y="1040130"/>
            <a:ext cx="7901940" cy="477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99160"/>
            <a:ext cx="7924800" cy="505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" y="918210"/>
            <a:ext cx="7612380" cy="502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1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" y="480060"/>
            <a:ext cx="7216140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594360"/>
            <a:ext cx="7505700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1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8478</TotalTime>
  <Words>1</Words>
  <Application>Microsoft Office PowerPoint</Application>
  <PresentationFormat>画面に合わせる (4:3)</PresentationFormat>
  <Paragraphs>1</Paragraphs>
  <Slides>21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中部大学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Y. Okumura</dc:creator>
  <cp:lastModifiedBy>Y. Okumura</cp:lastModifiedBy>
  <cp:revision>44</cp:revision>
  <cp:lastPrinted>2015-03-10T06:31:47Z</cp:lastPrinted>
  <dcterms:created xsi:type="dcterms:W3CDTF">2015-03-03T10:05:02Z</dcterms:created>
  <dcterms:modified xsi:type="dcterms:W3CDTF">2015-03-12T13:03:52Z</dcterms:modified>
</cp:coreProperties>
</file>